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6" r:id="rId5"/>
    <p:sldId id="260" r:id="rId6"/>
    <p:sldId id="262" r:id="rId7"/>
    <p:sldId id="257" r:id="rId8"/>
    <p:sldId id="258" r:id="rId9"/>
    <p:sldId id="261" r:id="rId10"/>
    <p:sldId id="259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>
            <a:extLst>
              <a:ext uri="{FF2B5EF4-FFF2-40B4-BE49-F238E27FC236}">
                <a16:creationId xmlns:a16="http://schemas.microsoft.com/office/drawing/2014/main" id="{C30AC8FE-B61D-4828-9A2E-20258C0F5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6EA86B-F747-4F76-8BCA-20C456C50B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C765890-1971-431B-88EF-DBD3069EB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7937EF-0AB2-467B-8051-305AFFD65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A029E-AB9F-4923-BADE-3BAA49CE03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333741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8316A04-2CE7-4536-BFD1-EA26BE9CD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25AE865-7B70-46F0-9A51-0EB3A62BD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E924A25-2481-4785-A014-51E5D2D036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B33E-C67A-4A68-AFA6-010B0EC636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600731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AC47543-9BBA-4739-B7BF-A5677CF9F8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6FF3724-99F5-4B80-BBEC-5C3EBFC9C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B995E3B-40BD-4F2A-BF19-BB3EC51AA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4BBC-6700-40A6-A930-CE269A8CB0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290278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64473B3-FBEE-4729-B5FE-97FE358F6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2C055B8-424A-4E76-9913-C66D8B833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E7A92AD-4DCF-40CF-8A37-B914522FF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DD99-AE71-42AE-9C44-96E911F255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69554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1B3CE2C-2688-4419-9C98-6EFABCEEE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73809EE-E340-48A5-AA20-92875ACD9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9FF32E1-0A1D-439D-B05B-1D192E686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21705-0A8C-4749-9976-B9D0C18D34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61477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B8EF1D-B14B-4D42-A084-AD707ED660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12E83E4-2937-4A6F-BAC6-399872E71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A58CAD5-C47F-43ED-B3F4-C8B86C813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BBE4-6B95-4CC9-B915-36E0803533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355619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FAD9667-7627-4BBA-9DEA-039D40DEF4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8B1B94C-B367-4FB8-B7CF-3E3751C6C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F6A3115-83CA-4A08-84DD-C3F08FC7A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17C4-E7E2-4189-8DC2-E4556EFB7C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646903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F3632BC-B4D1-412A-8236-D0603EDC5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C5780A5-CD19-4A27-9F36-C7D9EB04D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64B3159-AB12-46F3-96A8-A6C1C21ED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F287-81DC-4DA5-9BB7-F117468C4B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437705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DF1B12F6-164E-49FF-B3E6-FA1B9E670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00B25A0-0E80-4ADF-93C2-94FA09425C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60B3F3-67B3-43CB-929C-AF50F5ABAE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8B3-EEB8-49F2-908A-6282623D9A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611835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B1CDB58-B771-4DE1-96B1-52F53CA5BF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965A6EF-FDC3-447F-8B8F-B33507969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07CFB20-58EF-4B8A-8C8A-BB9185D42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8C19-4DF5-47FA-A99C-1ACFB55CD3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544458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4BF35D0-D9E8-4735-AB21-1DE9C81E10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30699D4-4BD3-4DD2-9B1F-42299C9D6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F0D4ECE-7D5D-42CE-8084-CC2994C05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6530E-BA25-47EB-BCBE-43FABE9F4D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97020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3736334-8389-4036-8526-121839281FA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2B36B2B6-C4A3-4609-BEB9-D0141B95E8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0" lang="en-US">
                <a:latin typeface="Arial" charset="0"/>
                <a:ea typeface="新細明體" charset="-120"/>
              </a:endParaRPr>
            </a:p>
          </p:txBody>
        </p:sp>
        <p:pic>
          <p:nvPicPr>
            <p:cNvPr id="1033" name="Picture 4" descr="slidemaster_med3">
              <a:extLst>
                <a:ext uri="{FF2B5EF4-FFF2-40B4-BE49-F238E27FC236}">
                  <a16:creationId xmlns:a16="http://schemas.microsoft.com/office/drawing/2014/main" id="{BB5485F5-1259-42E5-B577-1BE6F805E1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Rectangle 5">
            <a:extLst>
              <a:ext uri="{FF2B5EF4-FFF2-40B4-BE49-F238E27FC236}">
                <a16:creationId xmlns:a16="http://schemas.microsoft.com/office/drawing/2014/main" id="{82EE2B25-7431-4BF8-AF97-76A3D80C8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1D617C1-40EC-4BC8-A59C-E746583A2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A4BA629-7E59-4F18-A1D5-05B6012396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C3511D16-54BE-4310-9959-06596B1F9F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851476AF-CE23-4288-A3DE-376C31D274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7F29B21-D7BB-4978-9F63-8789C0316B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ghfwfts.edu.hk/files/Subjects/Physics/334%20phys.pdf" TargetMode="External"/><Relationship Id="rId2" Type="http://schemas.openxmlformats.org/officeDocument/2006/relationships/hyperlink" Target="https://zh.wikipedia.org/wiki/%E7%89%A9%E7%90%86%E5%AD%A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D20AE62-F26E-4DA1-A7C5-D6781D99BB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1"/>
              <a:t>高中物理科簡介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CD713D-1D47-454E-B90D-F9FF959F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438" y="765175"/>
            <a:ext cx="6400800" cy="44958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物理學是基礎的自然科學之一，研究自然界的定律，以及眾多物理現象之間的種種關係和行為。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修讀物理學，學生能夠鑑賞其內在美，也可認識物理學在不同領域中的實際應用。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本課程旨在培養學生的科學素養，並使學生在相關領域中進一步學習或就業作好準備。</a:t>
            </a:r>
            <a:endParaRPr lang="zh-HK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63D61E-EAFC-4BFB-AD73-1274EA699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260350"/>
            <a:ext cx="6400800" cy="2333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sz="1400" dirty="0">
              <a:effectLst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HK" dirty="0">
                <a:hlinkClick r:id="rId2"/>
              </a:rPr>
              <a:t>https://zh.wikipedia.org/wiki/%E7%89%A9%E7%90%86%E5%AD%A6</a:t>
            </a:r>
            <a:endParaRPr lang="en-US" altLang="zh-HK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HK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HK" altLang="en-US" dirty="0">
                <a:hlinkClick r:id="rId3"/>
              </a:rPr>
              <a:t>物理</a:t>
            </a:r>
            <a:endParaRPr lang="zh-TW" alt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59025B0-3328-472D-980A-C36E17566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必修部份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842213-78B4-490D-A954-4A27A63E5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熱和氣體</a:t>
            </a:r>
          </a:p>
          <a:p>
            <a:pPr eaLnBrk="1" hangingPunct="1">
              <a:defRPr/>
            </a:pPr>
            <a:r>
              <a:rPr lang="zh-TW" altLang="en-US" dirty="0"/>
              <a:t>力和運動</a:t>
            </a:r>
          </a:p>
          <a:p>
            <a:pPr eaLnBrk="1" hangingPunct="1">
              <a:defRPr/>
            </a:pPr>
            <a:r>
              <a:rPr lang="zh-TW" altLang="en-US" dirty="0"/>
              <a:t>波動</a:t>
            </a:r>
          </a:p>
          <a:p>
            <a:pPr eaLnBrk="1" hangingPunct="1">
              <a:defRPr/>
            </a:pPr>
            <a:r>
              <a:rPr lang="zh-TW" altLang="en-US" dirty="0"/>
              <a:t>電和磁</a:t>
            </a:r>
          </a:p>
          <a:p>
            <a:pPr eaLnBrk="1" hangingPunct="1">
              <a:defRPr/>
            </a:pPr>
            <a:r>
              <a:rPr lang="zh-TW" altLang="en-US" dirty="0"/>
              <a:t>放射現象和核能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A60731B-316A-46F9-B6A7-1B61AB0A1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選修課程（四選二）</a:t>
            </a:r>
            <a:endParaRPr lang="en-US" altLang="zh-TW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B2FE4A7-DD2C-4DC3-99C5-09A6E64EA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天文學和航天科學</a:t>
            </a:r>
          </a:p>
          <a:p>
            <a:pPr eaLnBrk="1" hangingPunct="1">
              <a:defRPr/>
            </a:pPr>
            <a:r>
              <a:rPr lang="zh-TW" altLang="en-US" dirty="0"/>
              <a:t>原子世界</a:t>
            </a:r>
          </a:p>
          <a:p>
            <a:pPr eaLnBrk="1" hangingPunct="1">
              <a:defRPr/>
            </a:pPr>
            <a:r>
              <a:rPr lang="zh-TW" altLang="en-US" dirty="0"/>
              <a:t>能量和能源的使用</a:t>
            </a:r>
          </a:p>
          <a:p>
            <a:pPr eaLnBrk="1" hangingPunct="1">
              <a:defRPr/>
            </a:pPr>
            <a:r>
              <a:rPr lang="zh-TW" altLang="en-US" dirty="0"/>
              <a:t>醫學物理學</a:t>
            </a:r>
          </a:p>
          <a:p>
            <a:pPr eaLnBrk="1" hangingPunct="1">
              <a:defRPr/>
            </a:pPr>
            <a:endParaRPr lang="en-US" altLang="zh-TW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F2DE9F-4DC8-410C-97D3-083ECB793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教學次序</a:t>
            </a:r>
            <a:endParaRPr lang="zh-HK" altLang="en-US" dirty="0"/>
          </a:p>
        </p:txBody>
      </p:sp>
      <p:pic>
        <p:nvPicPr>
          <p:cNvPr id="8195" name="內容版面配置區 3">
            <a:extLst>
              <a:ext uri="{FF2B5EF4-FFF2-40B4-BE49-F238E27FC236}">
                <a16:creationId xmlns:a16="http://schemas.microsoft.com/office/drawing/2014/main" id="{323A140C-3EBD-4F09-8289-9164DA5A6157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0" t="20004" r="39130" b="15665"/>
          <a:stretch>
            <a:fillRect/>
          </a:stretch>
        </p:blipFill>
        <p:spPr>
          <a:xfrm>
            <a:off x="2862263" y="1184275"/>
            <a:ext cx="5597525" cy="5268913"/>
          </a:xfr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317187-41EB-4389-8816-3D125523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HK" altLang="en-US" dirty="0"/>
              <a:t>評核模式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759F35-9848-40D4-8C99-C46E3E93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HK" altLang="en-US" dirty="0"/>
              <a:t>公開考試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dirty="0"/>
              <a:t>   </a:t>
            </a:r>
            <a:r>
              <a:rPr lang="zh-TW" altLang="en-US" dirty="0"/>
              <a:t>試卷一 （必修部份）</a:t>
            </a:r>
            <a:r>
              <a:rPr lang="en-US" altLang="zh-TW" b="1" dirty="0"/>
              <a:t>60% </a:t>
            </a:r>
            <a:endParaRPr lang="zh-TW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HK" b="1" dirty="0"/>
              <a:t>   2</a:t>
            </a:r>
            <a:r>
              <a:rPr lang="zh-HK" altLang="en-US" dirty="0"/>
              <a:t>小時</a:t>
            </a:r>
            <a:r>
              <a:rPr lang="en-US" altLang="zh-HK" b="1" dirty="0"/>
              <a:t>30</a:t>
            </a:r>
            <a:r>
              <a:rPr lang="zh-HK" altLang="en-US" dirty="0"/>
              <a:t>分鐘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TW" altLang="en-US" dirty="0"/>
              <a:t>   試卷二 （選修部份）</a:t>
            </a:r>
            <a:r>
              <a:rPr lang="en-US" altLang="zh-TW" b="1" dirty="0"/>
              <a:t>20% </a:t>
            </a: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HK" b="1" dirty="0"/>
              <a:t>   1</a:t>
            </a:r>
            <a:r>
              <a:rPr lang="zh-HK" altLang="en-US" b="1" dirty="0"/>
              <a:t>小時</a:t>
            </a:r>
            <a:endParaRPr lang="zh-HK" altLang="en-US" dirty="0"/>
          </a:p>
          <a:p>
            <a:pPr>
              <a:defRPr/>
            </a:pPr>
            <a:r>
              <a:rPr lang="zh-HK" altLang="en-US" dirty="0"/>
              <a:t>校本評核 </a:t>
            </a:r>
            <a:r>
              <a:rPr lang="en-US" altLang="zh-HK" b="1" dirty="0"/>
              <a:t>20% </a:t>
            </a:r>
            <a:endParaRPr lang="zh-HK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HK" altLang="en-US" dirty="0"/>
              <a:t>   </a:t>
            </a:r>
            <a:r>
              <a:rPr lang="zh-TW" altLang="en-US" dirty="0"/>
              <a:t>實驗及專題研習</a:t>
            </a:r>
            <a:endParaRPr lang="zh-HK" alt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C5DAEE1C81010D489CFDA4D014AC966D" ma:contentTypeVersion="13" ma:contentTypeDescription="建立新的文件。" ma:contentTypeScope="" ma:versionID="f203b136ec4ef9214f4c11b8d1fce155">
  <xsd:schema xmlns:xsd="http://www.w3.org/2001/XMLSchema" xmlns:xs="http://www.w3.org/2001/XMLSchema" xmlns:p="http://schemas.microsoft.com/office/2006/metadata/properties" xmlns:ns3="2fc2ce7f-54c7-45c6-84c4-7f01a4c6ba6e" xmlns:ns4="a0373b1f-fc7f-4487-af67-24285a9a78cb" targetNamespace="http://schemas.microsoft.com/office/2006/metadata/properties" ma:root="true" ma:fieldsID="d1fda2a2b1d6cbd25e0f44590a984737" ns3:_="" ns4:_="">
    <xsd:import namespace="2fc2ce7f-54c7-45c6-84c4-7f01a4c6ba6e"/>
    <xsd:import namespace="a0373b1f-fc7f-4487-af67-24285a9a78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2ce7f-54c7-45c6-84c4-7f01a4c6ba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用提示雜湊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373b1f-fc7f-4487-af67-24285a9a78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1C932B-505A-4D7C-BE84-6640FA4918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3533D9-50CE-4F7B-94F9-3602387A8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c2ce7f-54c7-45c6-84c4-7f01a4c6ba6e"/>
    <ds:schemaRef ds:uri="a0373b1f-fc7f-4487-af67-24285a9a78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ECDCC7-087D-4FA4-A12D-D9B76CA34571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2fc2ce7f-54c7-45c6-84c4-7f01a4c6ba6e"/>
    <ds:schemaRef ds:uri="http://purl.org/dc/terms/"/>
    <ds:schemaRef ds:uri="a0373b1f-fc7f-4487-af67-24285a9a78cb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1187</TotalTime>
  <Words>175</Words>
  <Application>Microsoft Office PowerPoint</Application>
  <PresentationFormat>如螢幕大小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Arial</vt:lpstr>
      <vt:lpstr>新細明體</vt:lpstr>
      <vt:lpstr>Wingdings</vt:lpstr>
      <vt:lpstr>Calibri</vt:lpstr>
      <vt:lpstr>Arial Unicode MS</vt:lpstr>
      <vt:lpstr>Proposal</vt:lpstr>
      <vt:lpstr>高中物理科簡介</vt:lpstr>
      <vt:lpstr>PowerPoint 簡報</vt:lpstr>
      <vt:lpstr>PowerPoint 簡報</vt:lpstr>
      <vt:lpstr>必修部份</vt:lpstr>
      <vt:lpstr>選修課程（四選二）</vt:lpstr>
      <vt:lpstr>教學次序</vt:lpstr>
      <vt:lpstr>評核模式</vt:lpstr>
    </vt:vector>
  </TitlesOfParts>
  <Company>Baptist Wing Lung Secondary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新高中物理科簡介</dc:title>
  <dc:creator>staff</dc:creator>
  <cp:lastModifiedBy>Chris</cp:lastModifiedBy>
  <cp:revision>17</cp:revision>
  <dcterms:created xsi:type="dcterms:W3CDTF">2012-03-13T08:52:05Z</dcterms:created>
  <dcterms:modified xsi:type="dcterms:W3CDTF">2022-02-16T04:26:39Z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0x010100C5DAEE1C81010D489CFDA4D014AC966D</vt:lpwstr>
  </property>
</Properties>
</file>